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3" r:id="rId6"/>
    <p:sldId id="262" r:id="rId7"/>
    <p:sldId id="269" r:id="rId8"/>
    <p:sldId id="267" r:id="rId9"/>
    <p:sldId id="273" r:id="rId10"/>
    <p:sldId id="274" r:id="rId11"/>
    <p:sldId id="27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11"/>
    <p:restoredTop sz="95807"/>
  </p:normalViewPr>
  <p:slideViewPr>
    <p:cSldViewPr snapToGrid="0">
      <p:cViewPr>
        <p:scale>
          <a:sx n="108" d="100"/>
          <a:sy n="108" d="100"/>
        </p:scale>
        <p:origin x="18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60AAA-BDEF-2440-13B3-75DFB8158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A8F1CB-02C3-569F-D1BA-B899D588AB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1E7DF-3016-4E82-0B21-885E292A5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2C92FD-447E-8958-8DDE-24D4D9954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5A651-7F3A-9BE1-981A-A2B725208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35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F0443-3C3D-8BBD-A59F-EE279380C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F03B5F-74AD-B46A-9494-9456FE68A3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68468-D75E-B4FF-EFBB-A1B085AEC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6814F-5E43-7810-6DB0-772F4B1B5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BAF05-5D36-A877-400C-E09617C58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196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F57386-DD7A-E5BA-B589-849287F89A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145D59-6671-EB49-4385-29CB29BAB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119CF-AEAF-2295-0941-51AD0B669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D9144-98C6-9F68-AF4D-1E0EB0BD0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D38F77-9B70-63CB-E18D-EE43605B7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352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7C68C-7354-D2BC-8383-5A8536C29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7A5A0-DA55-4082-FC5D-5CA55C3A5E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EFA9E-131F-1E77-3853-8C14CF8A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4E9DDC-F70B-1C56-B5A0-13891BD12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6B4B9-9E05-928C-5BEC-4B6B5AC53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85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A0EDF-93D2-77D8-6D3F-4E9D5610C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1682E-D250-0700-D22F-3EDDD7DAF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63532-79F9-214A-C451-4293A78F9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89D4B-85B1-CAB8-3101-28FC9F222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02E3C-0C46-EF68-C20C-69EF71ECC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60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93839-1EAC-30DA-BDD8-57704D5E4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85950-3AFF-BC85-534E-E39D2F24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904F90-1ED5-FE8D-E81D-B9DD9F0BC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2A5578-1750-D6B2-559B-5BC4AAC96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53A39-61CB-B3E6-B0EF-75FFE4F3D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4E240-8157-7929-0D32-6CE8C0C75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171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59448-799F-9AB4-910D-85D99F926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30B6E-7ECB-D409-5D4F-BA4F47122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9AE6D2-9354-ABD7-B54D-87A0BC2A0D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70E5CD-1E2B-755D-58FB-655877D00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0C0A8-6433-F6B0-6741-5639D036E6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3CC5D9-B890-9DE0-4485-916075F03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EF4A11-8CDB-34D1-8113-A9684AF0B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465487-5410-8790-0D3E-483858103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7F958-AC99-554A-689E-8B5894578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3CFFE8-6EA3-4A84-62CE-A74D89A53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C6011-8F9E-23B6-F843-E9FCE28ED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95E7BD-0DE8-F5E1-AECC-8E1290B02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207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2B8EA7-82DC-8E13-666E-F3AA35001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112A67-2023-468E-6F5E-1A7829260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3A10A-0A42-34BA-39F6-5F6A27C5C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77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6743B-3EA1-4D80-9F57-5127E204E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C01D4-BC4D-0508-E1FF-0B9C19B66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4883C-91C6-678D-CF3B-E5ADA0920F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560A57-88EE-CFAE-1C6D-9447CFE96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25C57-412B-FFD1-FD68-637B0BC89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74AC02-11B8-63FF-F7B4-257134D1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604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AC4AF-1125-85E9-4968-0AED79DD9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F7AEC9-3F8C-ED0F-7317-26F07664C2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EE474-2626-B02A-B461-2D5F0688C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BA5188-3241-ED35-CFF6-EBC19DEF1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957C3-56F2-2DD4-BF15-74BE03382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99159-2509-7CE5-B743-B98E6400A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8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6D870A-4AE7-3BD1-4F56-40243610F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2A100E-8D86-787B-9359-F3D2B2BD1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8C76A-2F6D-A891-A051-CCBB6B4CD1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0D2F4B-C27C-3046-83D3-3F4856B9FBD9}" type="datetimeFigureOut">
              <a:rPr lang="en-US" smtClean="0"/>
              <a:t>8/18/22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AC8E5-1869-CD2E-CE21-53D5992819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34C95-E230-8A27-4C00-751C2E5F6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DE1234-A38B-214F-8294-297A68B2F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463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07A5-B0CC-E7E9-632F-707447FFDB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Row dimming artifact</a:t>
            </a:r>
          </a:p>
        </p:txBody>
      </p:sp>
    </p:spTree>
    <p:extLst>
      <p:ext uri="{BB962C8B-B14F-4D97-AF65-F5344CB8AC3E}">
        <p14:creationId xmlns:p14="http://schemas.microsoft.com/office/powerpoint/2010/main" val="378823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B8F38A-308A-8F0B-B5DF-1A39543E2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EA0FEA5-B111-03D9-156F-8759EF4037E2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2591908" cy="247239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5144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41AE3E-582B-9C6F-9C10-80EA124BB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6551" y="323193"/>
            <a:ext cx="9038897" cy="30129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1D8B04-42AB-4C9D-C94A-E01A642FF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551" y="3521841"/>
            <a:ext cx="9038897" cy="3012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984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56D7-009F-43AA-C589-8E1E03CC2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Row Dimming Artifact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96844E-F7B3-050F-A9CC-6A5124CA9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560" y="1636445"/>
            <a:ext cx="9326880" cy="466344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C820599-7D2B-D936-9679-84E874DF5CCA}"/>
              </a:ext>
            </a:extLst>
          </p:cNvPr>
          <p:cNvCxnSpPr>
            <a:cxnSpLocks/>
          </p:cNvCxnSpPr>
          <p:nvPr/>
        </p:nvCxnSpPr>
        <p:spPr>
          <a:xfrm>
            <a:off x="2286000" y="3429000"/>
            <a:ext cx="2591908" cy="247239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267E766-1D99-9725-B459-D2E49C31D2AC}"/>
              </a:ext>
            </a:extLst>
          </p:cNvPr>
          <p:cNvCxnSpPr>
            <a:cxnSpLocks/>
          </p:cNvCxnSpPr>
          <p:nvPr/>
        </p:nvCxnSpPr>
        <p:spPr>
          <a:xfrm flipH="1">
            <a:off x="8279945" y="3277772"/>
            <a:ext cx="1626055" cy="261834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777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E29FE16-ACAE-E3C2-9234-1A387B1A16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705" y="1496892"/>
            <a:ext cx="10354589" cy="5169721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C1E0084-D899-D272-12A8-E5A10259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138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20220518 194535 WAC MTF TARGET 3X3 WHITE 0.5X on Axis (No correction)</a:t>
            </a:r>
          </a:p>
        </p:txBody>
      </p:sp>
    </p:spTree>
    <p:extLst>
      <p:ext uri="{BB962C8B-B14F-4D97-AF65-F5344CB8AC3E}">
        <p14:creationId xmlns:p14="http://schemas.microsoft.com/office/powerpoint/2010/main" val="3404943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C1E0084-D899-D272-12A8-E5A10259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138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20220518 194535 WAC MTF TARGET 3X3 WHITE 0.5X on Axis (Dark Corrected)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C93BBA-626F-44D5-F317-ABA05B81C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022" y="1885821"/>
            <a:ext cx="5808924" cy="19363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85E4B0-3ED1-73F4-CC56-600391A4D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26" y="4356394"/>
            <a:ext cx="5808920" cy="19363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BA0A01-7383-ABB8-A29D-DEE62C7BBA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1946" y="1951702"/>
            <a:ext cx="5808921" cy="19363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543FAD5-31AB-7EAC-322E-E9A165E9FC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0551" y="4422274"/>
            <a:ext cx="5808920" cy="193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353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C1E0084-D899-D272-12A8-E5A10259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138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20220518 194535 WAC MTF TARGET 3X3 WHITE 0.5X on Axis (PF Corrected)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1FAE26-1D34-ED42-6600-20FADA158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011363"/>
            <a:ext cx="5486400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0176AC-5B2F-ABF0-7684-D4D2E7028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4687785"/>
            <a:ext cx="5486400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EF5851-6EDF-D6DD-B6EC-E68895659F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2187967"/>
            <a:ext cx="5486400" cy="182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76DABF-1221-48A4-1F37-9036B5701F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5600" y="4837813"/>
            <a:ext cx="54864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180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C1E0084-D899-D272-12A8-E5A10259D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138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20220518 194535 WAC MTF TARGET 3X3 WHITE 0.5X on Axis (Dark + PF Corrected)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A7E97B-7CC4-B88F-B2BF-10A5D60F55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45" y="1938626"/>
            <a:ext cx="5922819" cy="19742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72280B-2E62-63A7-C172-E23A1CCD3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45" y="4649272"/>
            <a:ext cx="5922819" cy="19742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BE85B46-8307-DB74-C497-631492EE4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2095559"/>
            <a:ext cx="5925312" cy="197510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43B6260-68AC-EAEC-5263-00C7C3B231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688" y="4691509"/>
            <a:ext cx="5925312" cy="19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746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B58F30-301A-4B7F-89ED-391F519A4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49" y="186427"/>
            <a:ext cx="9463617" cy="648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21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56D7-009F-43AA-C589-8E1E03CC2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Plotting across Unsaturated Source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89E541-0D52-FD9A-A98F-DC3452021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600200"/>
            <a:ext cx="10972800" cy="365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90F91A-9AE1-E9EE-E5D5-E001DCDD3667}"/>
              </a:ext>
            </a:extLst>
          </p:cNvPr>
          <p:cNvSpPr txBox="1"/>
          <p:nvPr/>
        </p:nvSpPr>
        <p:spPr>
          <a:xfrm>
            <a:off x="279009" y="5292546"/>
            <a:ext cx="116339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notes:</a:t>
            </a:r>
          </a:p>
          <a:p>
            <a:r>
              <a:rPr lang="en-US" dirty="0"/>
              <a:t>CMAP for Image is reversed</a:t>
            </a:r>
          </a:p>
          <a:p>
            <a:r>
              <a:rPr lang="en-US" dirty="0"/>
              <a:t>These are </a:t>
            </a:r>
            <a:r>
              <a:rPr lang="en-US" dirty="0" err="1"/>
              <a:t>dark+pf</a:t>
            </a:r>
            <a:r>
              <a:rPr lang="en-US" dirty="0"/>
              <a:t> corrected images</a:t>
            </a:r>
          </a:p>
          <a:p>
            <a:r>
              <a:rPr lang="en-US" dirty="0"/>
              <a:t>Exposure time is in </a:t>
            </a:r>
            <a:r>
              <a:rPr lang="en-US" dirty="0" err="1"/>
              <a:t>ms</a:t>
            </a:r>
            <a:endParaRPr lang="en-US" dirty="0"/>
          </a:p>
          <a:p>
            <a:r>
              <a:rPr lang="en-US" dirty="0"/>
              <a:t>This is for 3x3 White 0.5x</a:t>
            </a:r>
          </a:p>
        </p:txBody>
      </p:sp>
    </p:spTree>
    <p:extLst>
      <p:ext uri="{BB962C8B-B14F-4D97-AF65-F5344CB8AC3E}">
        <p14:creationId xmlns:p14="http://schemas.microsoft.com/office/powerpoint/2010/main" val="3596318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56D7-009F-43AA-C589-8E1E03CC2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51930"/>
            <a:ext cx="10515600" cy="215414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Are we also seeing Crosstalk?</a:t>
            </a:r>
          </a:p>
        </p:txBody>
      </p:sp>
    </p:spTree>
    <p:extLst>
      <p:ext uri="{BB962C8B-B14F-4D97-AF65-F5344CB8AC3E}">
        <p14:creationId xmlns:p14="http://schemas.microsoft.com/office/powerpoint/2010/main" val="3659859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100</Words>
  <Application>Microsoft Macintosh PowerPoint</Application>
  <PresentationFormat>Widescreen</PresentationFormat>
  <Paragraphs>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Row dimming artifact</vt:lpstr>
      <vt:lpstr>Row Dimming Artifact</vt:lpstr>
      <vt:lpstr>20220518 194535 WAC MTF TARGET 3X3 WHITE 0.5X on Axis (No correction)</vt:lpstr>
      <vt:lpstr>20220518 194535 WAC MTF TARGET 3X3 WHITE 0.5X on Axis (Dark Corrected)</vt:lpstr>
      <vt:lpstr>20220518 194535 WAC MTF TARGET 3X3 WHITE 0.5X on Axis (PF Corrected)</vt:lpstr>
      <vt:lpstr>20220518 194535 WAC MTF TARGET 3X3 WHITE 0.5X on Axis (Dark + PF Corrected)</vt:lpstr>
      <vt:lpstr>PowerPoint Presentation</vt:lpstr>
      <vt:lpstr>Plotting across Unsaturated Source </vt:lpstr>
      <vt:lpstr>Are we also seeing Crosstalk?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Row dimming artifact</dc:title>
  <dc:creator>Microsoft Office User</dc:creator>
  <cp:lastModifiedBy>Microsoft Office User</cp:lastModifiedBy>
  <cp:revision>1</cp:revision>
  <dcterms:created xsi:type="dcterms:W3CDTF">2022-08-18T19:43:17Z</dcterms:created>
  <dcterms:modified xsi:type="dcterms:W3CDTF">2022-08-19T02:31:22Z</dcterms:modified>
</cp:coreProperties>
</file>

<file path=docProps/thumbnail.jpeg>
</file>